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70" r:id="rId5"/>
    <p:sldId id="290" r:id="rId6"/>
    <p:sldId id="291" r:id="rId7"/>
    <p:sldId id="292" r:id="rId8"/>
    <p:sldId id="293" r:id="rId9"/>
    <p:sldId id="2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45939-86CA-4F3E-92BE-D3D8F3F8B980}" v="5" dt="2023-09-21T17:19:48.586"/>
    <p1510:client id="{F9514BB7-8A9C-4B22-B7D4-C0A81F78F821}" v="2" dt="2023-09-19T19:49:29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F9514BB7-8A9C-4B22-B7D4-C0A81F78F821}"/>
    <pc:docChg chg="custSel addSld delSld modSld">
      <pc:chgData name="Pascalle Cup" userId="abbe84a0-611b-406e-b251-e8b4b71c069a" providerId="ADAL" clId="{F9514BB7-8A9C-4B22-B7D4-C0A81F78F821}" dt="2023-09-19T19:50:26.092" v="753" actId="20577"/>
      <pc:docMkLst>
        <pc:docMk/>
      </pc:docMkLst>
      <pc:sldChg chg="del">
        <pc:chgData name="Pascalle Cup" userId="abbe84a0-611b-406e-b251-e8b4b71c069a" providerId="ADAL" clId="{F9514BB7-8A9C-4B22-B7D4-C0A81F78F821}" dt="2023-09-19T19:49:49.183" v="741" actId="47"/>
        <pc:sldMkLst>
          <pc:docMk/>
          <pc:sldMk cId="1439573609" sldId="289"/>
        </pc:sldMkLst>
      </pc:sldChg>
      <pc:sldChg chg="modSp mod">
        <pc:chgData name="Pascalle Cup" userId="abbe84a0-611b-406e-b251-e8b4b71c069a" providerId="ADAL" clId="{F9514BB7-8A9C-4B22-B7D4-C0A81F78F821}" dt="2023-09-19T19:50:01.324" v="743" actId="207"/>
        <pc:sldMkLst>
          <pc:docMk/>
          <pc:sldMk cId="3601082279" sldId="291"/>
        </pc:sldMkLst>
        <pc:spChg chg="mod">
          <ac:chgData name="Pascalle Cup" userId="abbe84a0-611b-406e-b251-e8b4b71c069a" providerId="ADAL" clId="{F9514BB7-8A9C-4B22-B7D4-C0A81F78F821}" dt="2023-09-19T19:50:01.324" v="743" actId="207"/>
          <ac:spMkLst>
            <pc:docMk/>
            <pc:sldMk cId="3601082279" sldId="291"/>
            <ac:spMk id="2" creationId="{A4CF8249-F0FC-5A98-2EE7-9B12FE733699}"/>
          </ac:spMkLst>
        </pc:spChg>
      </pc:sldChg>
      <pc:sldChg chg="modSp mod">
        <pc:chgData name="Pascalle Cup" userId="abbe84a0-611b-406e-b251-e8b4b71c069a" providerId="ADAL" clId="{F9514BB7-8A9C-4B22-B7D4-C0A81F78F821}" dt="2023-09-19T19:49:57.542" v="742" actId="207"/>
        <pc:sldMkLst>
          <pc:docMk/>
          <pc:sldMk cId="1103187786" sldId="292"/>
        </pc:sldMkLst>
        <pc:spChg chg="mod">
          <ac:chgData name="Pascalle Cup" userId="abbe84a0-611b-406e-b251-e8b4b71c069a" providerId="ADAL" clId="{F9514BB7-8A9C-4B22-B7D4-C0A81F78F821}" dt="2023-09-19T19:49:57.542" v="742" actId="207"/>
          <ac:spMkLst>
            <pc:docMk/>
            <pc:sldMk cId="1103187786" sldId="292"/>
            <ac:spMk id="11" creationId="{634357A0-0576-08ED-85F0-9588816B757B}"/>
          </ac:spMkLst>
        </pc:spChg>
      </pc:sldChg>
      <pc:sldChg chg="addSp delSp modSp new mod modClrScheme chgLayout">
        <pc:chgData name="Pascalle Cup" userId="abbe84a0-611b-406e-b251-e8b4b71c069a" providerId="ADAL" clId="{F9514BB7-8A9C-4B22-B7D4-C0A81F78F821}" dt="2023-09-19T19:50:09.897" v="744" actId="207"/>
        <pc:sldMkLst>
          <pc:docMk/>
          <pc:sldMk cId="2835085064" sldId="293"/>
        </pc:sldMkLst>
        <pc:spChg chg="mod ord">
          <ac:chgData name="Pascalle Cup" userId="abbe84a0-611b-406e-b251-e8b4b71c069a" providerId="ADAL" clId="{F9514BB7-8A9C-4B22-B7D4-C0A81F78F821}" dt="2023-09-19T19:50:09.897" v="744" actId="207"/>
          <ac:spMkLst>
            <pc:docMk/>
            <pc:sldMk cId="2835085064" sldId="293"/>
            <ac:spMk id="2" creationId="{344C715F-A235-FB55-EEFD-39D383A67563}"/>
          </ac:spMkLst>
        </pc:spChg>
        <pc:spChg chg="mod ord">
          <ac:chgData name="Pascalle Cup" userId="abbe84a0-611b-406e-b251-e8b4b71c069a" providerId="ADAL" clId="{F9514BB7-8A9C-4B22-B7D4-C0A81F78F821}" dt="2023-09-19T19:49:36.874" v="736" actId="26606"/>
          <ac:spMkLst>
            <pc:docMk/>
            <pc:sldMk cId="2835085064" sldId="293"/>
            <ac:spMk id="3" creationId="{BAF57247-8D74-2163-D121-8B02B7BF2C49}"/>
          </ac:spMkLst>
        </pc:spChg>
        <pc:spChg chg="del">
          <ac:chgData name="Pascalle Cup" userId="abbe84a0-611b-406e-b251-e8b4b71c069a" providerId="ADAL" clId="{F9514BB7-8A9C-4B22-B7D4-C0A81F78F821}" dt="2023-09-19T19:45:48.454" v="9" actId="478"/>
          <ac:spMkLst>
            <pc:docMk/>
            <pc:sldMk cId="2835085064" sldId="293"/>
            <ac:spMk id="4" creationId="{D1261924-C7D4-4E40-069D-4C1F6D24D1CA}"/>
          </ac:spMkLst>
        </pc:spChg>
        <pc:spChg chg="mod">
          <ac:chgData name="Pascalle Cup" userId="abbe84a0-611b-406e-b251-e8b4b71c069a" providerId="ADAL" clId="{F9514BB7-8A9C-4B22-B7D4-C0A81F78F821}" dt="2023-09-19T19:49:36.874" v="736" actId="26606"/>
          <ac:spMkLst>
            <pc:docMk/>
            <pc:sldMk cId="2835085064" sldId="293"/>
            <ac:spMk id="5" creationId="{583F11C5-C056-19F3-2A55-3881F4070B14}"/>
          </ac:spMkLst>
        </pc:spChg>
        <pc:spChg chg="add mod ord">
          <ac:chgData name="Pascalle Cup" userId="abbe84a0-611b-406e-b251-e8b4b71c069a" providerId="ADAL" clId="{F9514BB7-8A9C-4B22-B7D4-C0A81F78F821}" dt="2023-09-19T19:49:36.874" v="736" actId="26606"/>
          <ac:spMkLst>
            <pc:docMk/>
            <pc:sldMk cId="2835085064" sldId="293"/>
            <ac:spMk id="6" creationId="{EAD14F43-4082-82F8-1C75-4B540754AAEA}"/>
          </ac:spMkLst>
        </pc:spChg>
        <pc:spChg chg="add del mod">
          <ac:chgData name="Pascalle Cup" userId="abbe84a0-611b-406e-b251-e8b4b71c069a" providerId="ADAL" clId="{F9514BB7-8A9C-4B22-B7D4-C0A81F78F821}" dt="2023-09-19T19:49:47.084" v="740" actId="478"/>
          <ac:spMkLst>
            <pc:docMk/>
            <pc:sldMk cId="2835085064" sldId="293"/>
            <ac:spMk id="12" creationId="{4C35BE10-A75B-5DDE-70FD-F03184430ABC}"/>
          </ac:spMkLst>
        </pc:spChg>
        <pc:spChg chg="add del mod">
          <ac:chgData name="Pascalle Cup" userId="abbe84a0-611b-406e-b251-e8b4b71c069a" providerId="ADAL" clId="{F9514BB7-8A9C-4B22-B7D4-C0A81F78F821}" dt="2023-09-19T19:49:39.725" v="737" actId="478"/>
          <ac:spMkLst>
            <pc:docMk/>
            <pc:sldMk cId="2835085064" sldId="293"/>
            <ac:spMk id="14" creationId="{BC50EA4B-1FAA-EEA2-E093-F5C5DDA604C3}"/>
          </ac:spMkLst>
        </pc:spChg>
        <pc:picChg chg="add mod">
          <ac:chgData name="Pascalle Cup" userId="abbe84a0-611b-406e-b251-e8b4b71c069a" providerId="ADAL" clId="{F9514BB7-8A9C-4B22-B7D4-C0A81F78F821}" dt="2023-09-19T19:49:42.213" v="738" actId="1076"/>
          <ac:picMkLst>
            <pc:docMk/>
            <pc:sldMk cId="2835085064" sldId="293"/>
            <ac:picMk id="7" creationId="{0BFB15BE-8C0B-6A69-FCD1-3BBF9CF8475A}"/>
          </ac:picMkLst>
        </pc:picChg>
      </pc:sldChg>
      <pc:sldChg chg="modSp new mod">
        <pc:chgData name="Pascalle Cup" userId="abbe84a0-611b-406e-b251-e8b4b71c069a" providerId="ADAL" clId="{F9514BB7-8A9C-4B22-B7D4-C0A81F78F821}" dt="2023-09-19T19:50:26.092" v="753" actId="20577"/>
        <pc:sldMkLst>
          <pc:docMk/>
          <pc:sldMk cId="3530237299" sldId="294"/>
        </pc:sldMkLst>
        <pc:spChg chg="mod">
          <ac:chgData name="Pascalle Cup" userId="abbe84a0-611b-406e-b251-e8b4b71c069a" providerId="ADAL" clId="{F9514BB7-8A9C-4B22-B7D4-C0A81F78F821}" dt="2023-09-19T19:50:26.092" v="753" actId="20577"/>
          <ac:spMkLst>
            <pc:docMk/>
            <pc:sldMk cId="3530237299" sldId="294"/>
            <ac:spMk id="2" creationId="{7FDC7594-BB65-53D0-4DFC-E844DCB717F5}"/>
          </ac:spMkLst>
        </pc:spChg>
      </pc:sldChg>
    </pc:docChg>
  </pc:docChgLst>
  <pc:docChgLst>
    <pc:chgData name="Ron Hoogendijk" userId="S::r.hoogendijk@yuverta.nl::f8fd4165-9665-448a-927b-926ec9fd3705" providerId="AD" clId="Web-{14145939-86CA-4F3E-92BE-D3D8F3F8B980}"/>
    <pc:docChg chg="modSld">
      <pc:chgData name="Ron Hoogendijk" userId="S::r.hoogendijk@yuverta.nl::f8fd4165-9665-448a-927b-926ec9fd3705" providerId="AD" clId="Web-{14145939-86CA-4F3E-92BE-D3D8F3F8B980}" dt="2023-09-21T17:19:48.211" v="3" actId="20577"/>
      <pc:docMkLst>
        <pc:docMk/>
      </pc:docMkLst>
      <pc:sldChg chg="modSp">
        <pc:chgData name="Ron Hoogendijk" userId="S::r.hoogendijk@yuverta.nl::f8fd4165-9665-448a-927b-926ec9fd3705" providerId="AD" clId="Web-{14145939-86CA-4F3E-92BE-D3D8F3F8B980}" dt="2023-09-21T17:19:48.211" v="3" actId="20577"/>
        <pc:sldMkLst>
          <pc:docMk/>
          <pc:sldMk cId="2835085064" sldId="293"/>
        </pc:sldMkLst>
        <pc:spChg chg="mod">
          <ac:chgData name="Ron Hoogendijk" userId="S::r.hoogendijk@yuverta.nl::f8fd4165-9665-448a-927b-926ec9fd3705" providerId="AD" clId="Web-{14145939-86CA-4F3E-92BE-D3D8F3F8B980}" dt="2023-09-21T17:19:48.211" v="3" actId="20577"/>
          <ac:spMkLst>
            <pc:docMk/>
            <pc:sldMk cId="2835085064" sldId="293"/>
            <ac:spMk id="6" creationId="{EAD14F43-4082-82F8-1C75-4B540754AA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21-9-2023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21-9-2023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21-9-2023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21-9-2023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21-9-2023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21-9-2023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21-9-2023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Verdieping; </a:t>
            </a:r>
            <a:br>
              <a:rPr lang="nl-NL" dirty="0"/>
            </a:br>
            <a:r>
              <a:rPr lang="nl-NL" dirty="0"/>
              <a:t>DESTEP analyse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Wat? </a:t>
            </a:r>
            <a:br>
              <a:rPr lang="nl-NL" dirty="0"/>
            </a:br>
            <a:r>
              <a:rPr lang="nl-NL" dirty="0"/>
              <a:t>Verdieping!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5F8CF-2E22-41DB-B391-96E969CEC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500" dirty="0"/>
              <a:t>Met de DESTEP-analyse kun je de macro-omgeving van een bedrijf in kaart brengen om inzicht te krijgen in belangrijke marktontwikkelingen. </a:t>
            </a:r>
            <a:r>
              <a:rPr lang="nl-NL" sz="1500" b="1" dirty="0"/>
              <a:t>Zo kun je kansen en bedreigingen voor je opdrachtgever inzichtelijk maken.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500" dirty="0"/>
              <a:t>Op welke factoren je precies ingaat, is afhankelijk van de omgeving waarbinnen het bedrijf of de organisatie opereert.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500" dirty="0"/>
              <a:t>Je gebruikt een DESTEP-analyse dus voor de </a:t>
            </a:r>
            <a:r>
              <a:rPr lang="nl-NL" sz="1500" b="1" dirty="0"/>
              <a:t>externe analyse</a:t>
            </a:r>
            <a:r>
              <a:rPr lang="nl-NL" sz="15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500" dirty="0"/>
              <a:t>Met een DESTEP-analyse kunnen marketeers eenvoudig kansen en bedreigingen voor een marketingplan opstellen.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51E254-078E-6966-8671-14068DAB7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47" y="0"/>
            <a:ext cx="5787081" cy="6858000"/>
          </a:xfrm>
          <a:prstGeom prst="rect">
            <a:avLst/>
          </a:prstGeom>
          <a:noFill/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B3B32B-9AF6-F7DC-7B09-CBE11332A4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4-3-2021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F8249-F0FC-5A98-2EE7-9B12FE73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Het model: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94FE17-4068-3D72-2095-4D1135F9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21-9-2023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D1B40C-CF47-597A-68D1-CFE6E476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FBF68F-5D68-E249-B2A4-F2E6A94A9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98" y="1178982"/>
            <a:ext cx="7039170" cy="47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34357A0-0576-08ED-85F0-9588816B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Welke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factoren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zijn</a:t>
            </a:r>
            <a:r>
              <a:rPr lang="en-US" dirty="0">
                <a:solidFill>
                  <a:srgbClr val="FFC000"/>
                </a:solidFill>
              </a:rPr>
              <a:t> van </a:t>
            </a:r>
            <a:r>
              <a:rPr lang="en-US" dirty="0" err="1">
                <a:solidFill>
                  <a:srgbClr val="FFC000"/>
                </a:solidFill>
              </a:rPr>
              <a:t>invloed</a:t>
            </a:r>
            <a:r>
              <a:rPr lang="en-US" dirty="0">
                <a:solidFill>
                  <a:srgbClr val="FFC000"/>
                </a:solidFill>
              </a:rPr>
              <a:t> op </a:t>
            </a:r>
            <a:r>
              <a:rPr lang="en-US" dirty="0" err="1">
                <a:solidFill>
                  <a:srgbClr val="FFC000"/>
                </a:solidFill>
              </a:rPr>
              <a:t>jullie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evenement</a:t>
            </a:r>
            <a:r>
              <a:rPr lang="en-US" dirty="0">
                <a:solidFill>
                  <a:srgbClr val="FFC000"/>
                </a:solidFill>
              </a:rPr>
              <a:t>?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58649E-D6AF-3C30-7A58-B7C6F8D06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47" y="1709738"/>
            <a:ext cx="6584905" cy="4419599"/>
          </a:xfrm>
          <a:prstGeom prst="rect">
            <a:avLst/>
          </a:prstGeom>
          <a:noFill/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8B3979-1595-B2CF-D5B4-E7922F80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4</a:t>
            </a:fld>
            <a:endParaRPr lang="nl-NL" noProof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94EA10-30F1-84CB-71D9-B00A253B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21-9-2023</a:t>
            </a:fld>
            <a:endParaRPr lang="nl-NL" noProof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D4F873-77A7-A8DE-BBF7-F82D3AE470C1}"/>
              </a:ext>
            </a:extLst>
          </p:cNvPr>
          <p:cNvSpPr txBox="1"/>
          <p:nvPr/>
        </p:nvSpPr>
        <p:spPr>
          <a:xfrm>
            <a:off x="683420" y="3291053"/>
            <a:ext cx="2132733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NL" sz="1200" dirty="0"/>
              <a:t>Normen en waarden</a:t>
            </a:r>
          </a:p>
          <a:p>
            <a:pPr algn="r"/>
            <a:r>
              <a:rPr lang="nl-NL" sz="1200" dirty="0"/>
              <a:t>Levensstijl: vrijetijdsbesteding, sport</a:t>
            </a:r>
          </a:p>
          <a:p>
            <a:pPr algn="r"/>
            <a:r>
              <a:rPr lang="nl-NL" sz="1200" dirty="0"/>
              <a:t>Religie</a:t>
            </a:r>
          </a:p>
          <a:p>
            <a:pPr algn="r"/>
            <a:r>
              <a:rPr lang="nl-NL" sz="1200" dirty="0"/>
              <a:t>Gedrag</a:t>
            </a:r>
          </a:p>
          <a:p>
            <a:pPr algn="r"/>
            <a:r>
              <a:rPr lang="nl-NL" sz="1200" dirty="0"/>
              <a:t>Sociale trends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50ED4D0-F3B2-02E2-500C-2AE102BDBDD9}"/>
              </a:ext>
            </a:extLst>
          </p:cNvPr>
          <p:cNvSpPr txBox="1"/>
          <p:nvPr/>
        </p:nvSpPr>
        <p:spPr>
          <a:xfrm>
            <a:off x="683420" y="4900444"/>
            <a:ext cx="2120127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NL" sz="1200" dirty="0"/>
              <a:t>Afvalvoorschriften</a:t>
            </a:r>
          </a:p>
          <a:p>
            <a:pPr algn="r"/>
            <a:r>
              <a:rPr lang="nl-NL" sz="1200" dirty="0"/>
              <a:t>Klimaat</a:t>
            </a:r>
          </a:p>
          <a:p>
            <a:pPr algn="r"/>
            <a:r>
              <a:rPr lang="nl-NL" sz="1200" dirty="0"/>
              <a:t>Duurzaamheid</a:t>
            </a:r>
          </a:p>
          <a:p>
            <a:pPr algn="r"/>
            <a:r>
              <a:rPr lang="nl-NL" sz="1200" dirty="0"/>
              <a:t>Weersomstandigheden</a:t>
            </a:r>
          </a:p>
          <a:p>
            <a:pPr algn="r"/>
            <a:r>
              <a:rPr lang="nl-NL" sz="1200" dirty="0"/>
              <a:t>Natuurbronnen</a:t>
            </a:r>
          </a:p>
        </p:txBody>
      </p:sp>
    </p:spTree>
    <p:extLst>
      <p:ext uri="{BB962C8B-B14F-4D97-AF65-F5344CB8AC3E}">
        <p14:creationId xmlns:p14="http://schemas.microsoft.com/office/powerpoint/2010/main" val="110318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3F11C5-C056-19F3-2A55-3881F407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FB15BE-8C0B-6A69-FCD1-3BBF9CF8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8" y="1700212"/>
            <a:ext cx="5656454" cy="2347428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AD14F43-4082-82F8-1C75-4B540754AAEA}"/>
              </a:ext>
            </a:extLst>
          </p:cNvPr>
          <p:cNvSpPr txBox="1"/>
          <p:nvPr/>
        </p:nvSpPr>
        <p:spPr>
          <a:xfrm>
            <a:off x="6175376" y="1700212"/>
            <a:ext cx="4823846" cy="4429125"/>
          </a:xfrm>
          <a:prstGeom prst="rect">
            <a:avLst/>
          </a:prstGeom>
        </p:spPr>
        <p:txBody>
          <a:bodyPr vert="horz" lIns="0" tIns="0" rIns="0" bIns="0" numCol="1" spcCol="18000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Om dadelijk aan jullie communicatieplan te beginnen, maken jullie nu de DESTEP analyse van jullie organisatie. </a:t>
            </a:r>
            <a:endParaRPr lang="nl-NL"/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r>
              <a:rPr lang="nl-NL" dirty="0"/>
              <a:t>Ga alle factoren langs en denk breed; wat kan van invloed zijn op jullie evenement en waar kunnen kansen en risico's zitten? </a:t>
            </a:r>
            <a:endParaRPr lang="nl-NL"/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r>
              <a:rPr lang="nl-NL" dirty="0"/>
              <a:t>Je krijgt per groep een A3; vul dit in, streep door en vul aan tot dat jullie tevreden zijn. </a:t>
            </a:r>
            <a:endParaRPr lang="nl-NL"/>
          </a:p>
          <a:p>
            <a:pPr>
              <a:spcAft>
                <a:spcPts val="600"/>
              </a:spcAft>
            </a:pPr>
            <a:r>
              <a:rPr lang="nl-NL" dirty="0"/>
              <a:t>Maak een foto van de opdracht en zet die in jullie map in Teams onder de naam DESTEP. </a:t>
            </a:r>
            <a:endParaRPr lang="nl-NL"/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r>
              <a:rPr lang="nl-NL" dirty="0"/>
              <a:t>Bewaar het papier: dadelijk dus nodig! 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4C715F-A235-FB55-EEFD-39D383A6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Opdracht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F57247-8D74-2163-D121-8B02B7BF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21-9-2023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3508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C7594-BB65-53D0-4DFC-E844DCB7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Succes!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B5366CD-A6E9-0FD8-269A-FCDA5D2F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44BC-DF8B-4D67-A7E7-632056BAF6A3}" type="datetime1">
              <a:rPr lang="nl-NL" smtClean="0"/>
              <a:t>21-9-2023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B06E06E-4CB3-C895-9B03-44FC0E5C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56554E-C17A-2197-5FB5-989F8402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23729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53D4F5B8-D159-4F2A-A5EE-5013AA8BF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17</TotalTime>
  <Words>231</Words>
  <Application>Microsoft Office PowerPoint</Application>
  <PresentationFormat>Breedbeeld</PresentationFormat>
  <Paragraphs>46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Yuverta</vt:lpstr>
      <vt:lpstr>Verdieping;  DESTEP analyse</vt:lpstr>
      <vt:lpstr>Wat?  Verdieping!</vt:lpstr>
      <vt:lpstr>Het model:</vt:lpstr>
      <vt:lpstr>Welke factoren zijn van invloed op jullie evenement? </vt:lpstr>
      <vt:lpstr>Opdracht</vt:lpstr>
      <vt:lpstr>Succes!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Verdieping;  DESTEP analyse</dc:title>
  <dc:creator>Pascalle Cup</dc:creator>
  <dc:description>Template by HQ Solutions</dc:description>
  <cp:lastModifiedBy>Pascalle Cup</cp:lastModifiedBy>
  <cp:revision>3</cp:revision>
  <dcterms:created xsi:type="dcterms:W3CDTF">2023-09-19T19:33:10Z</dcterms:created>
  <dcterms:modified xsi:type="dcterms:W3CDTF">2023-09-21T17:19:50Z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  <property fmtid="{D5CDD505-2E9C-101B-9397-08002B2CF9AE}" pid="6" name="MediaServiceImageTags">
    <vt:lpwstr/>
  </property>
</Properties>
</file>